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8" r:id="rId4"/>
    <p:sldId id="257" r:id="rId5"/>
    <p:sldId id="265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E9C2EF-48CB-4B7E-8B87-0CEABB41BBCA}" type="datetimeFigureOut">
              <a:rPr lang="en-US" smtClean="0"/>
              <a:pPr/>
              <a:t>14/5/2019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02797C-A63B-4615-9F36-6B7CA8896C6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304800"/>
            <a:ext cx="8610600" cy="6553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Methodical Doubt: a Criterion of Indubitable Knowledge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Dr. Ramesh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Chander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Assistant Prof. (Philosophy)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Govt. P. G. College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Rajouri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086600"/>
            <a:ext cx="7854696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onclusion: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Usage of the reasoning of </a:t>
            </a:r>
            <a:r>
              <a:rPr lang="en-US" i="1" dirty="0" smtClean="0"/>
              <a:t>a-</a:t>
            </a:r>
            <a:r>
              <a:rPr lang="en-US" i="1" dirty="0" err="1" smtClean="0"/>
              <a:t>Priorism</a:t>
            </a:r>
            <a:r>
              <a:rPr lang="en-US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No logical transition from “I think” to “I exist”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The human reason has its own limitations and thus cannot adequately know transcendental/ metaphysical entities: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The knowing self is ever knower and cannot be treated as an object of knowledge: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Origin Of the word </a:t>
            </a:r>
            <a:r>
              <a:rPr lang="en-US" sz="3600" b="1" dirty="0" smtClean="0"/>
              <a:t>Skepticism: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Etymologically, the word skepticism comes from the Greek </a:t>
            </a:r>
            <a:r>
              <a:rPr lang="en-US" i="1" dirty="0" err="1" smtClean="0"/>
              <a:t>skepsis</a:t>
            </a:r>
            <a:r>
              <a:rPr lang="en-US" dirty="0" smtClean="0"/>
              <a:t> meaning Inquiry: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implies either doubting the possibility of knowledge or an attitude of doubt or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Suspension of judgment about the very possibility of knowledge: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Different conceptions of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Skepticism: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notion of Skepticism </a:t>
            </a:r>
            <a:r>
              <a:rPr lang="en-US" i="1" dirty="0" smtClean="0"/>
              <a:t>per se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Mitigated notion of Skepticism: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Universal notion of Skepticism: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Objective and problematic of the Paper: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far skepticism as a methodical approach leads to knowledge proper: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far Descartes’ methodical doubt successful in laying the foundation of epistemology and metaphysics: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Whether human intellect has the capacity to know metaphysical entities with certainty: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History of </a:t>
            </a:r>
            <a:r>
              <a:rPr lang="en-US" sz="3600" b="1" dirty="0" smtClean="0"/>
              <a:t>Skepticism: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Ancient Greek Skepticism: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Skepticism in the Medieval Period: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Modern skepticism: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Was Descartes skeptic?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Descartes used Skepticism as a mere tool to lay Epistemological and Metaphysical foundations of knowledge: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was not skeptic; rather he considers knowledge as a sort of certitude: Universal, Necessary and Demonstrable: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Universal Mathematics: Scientific approach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Method of doubt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se: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On the testimony of sensory experience: Dreaming argument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Truths of Sciences: demon argument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However, that I doubt cannot be further doubted: one certain truth may be taken as the foundation of philosophy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Could one’s thinking be considered as the ground of one’s existence?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Substance -attribute relationship gets disturbed even if thinking is taken as an essential attribute: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Not an inference but a simple fact of self-evident axiom: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term “therefore” has two meanings: a) a step in inference; b) a relation of necessary connection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contradiction in substance-attribute relationship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Essence precedes existence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Descartes has made three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assumptions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That there is some certain knowledge about the actual world: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Again, what is “clear and distinct” is true can be proved to be true: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deductive knowledge involving memory can have the same certainty as intuitive knowledge: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Leibnitz, </a:t>
            </a:r>
            <a:r>
              <a:rPr lang="en-US" dirty="0" err="1" smtClean="0"/>
              <a:t>Gassendi</a:t>
            </a:r>
            <a:r>
              <a:rPr lang="en-US" dirty="0" smtClean="0"/>
              <a:t> and </a:t>
            </a:r>
            <a:r>
              <a:rPr lang="en-US" dirty="0" err="1" smtClean="0"/>
              <a:t>Hoffding</a:t>
            </a:r>
            <a:r>
              <a:rPr lang="en-US" dirty="0" smtClean="0"/>
              <a:t>: pure subjective criteria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357</TotalTime>
  <Words>392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   Methodical Doubt: a Criterion of Indubitable Knowledge                                    Dr. Ramesh Chander                                                 Assistant Prof. (Philosophy)                                                Govt. P. G. College Rajouri  </vt:lpstr>
      <vt:lpstr>Origin Of the word Skepticism:</vt:lpstr>
      <vt:lpstr>  Different conceptions of Skepticism:  </vt:lpstr>
      <vt:lpstr>Objective and problematic of the Paper:</vt:lpstr>
      <vt:lpstr>History of Skepticism:</vt:lpstr>
      <vt:lpstr>  Was Descartes skeptic?</vt:lpstr>
      <vt:lpstr>Method of doubt per se:</vt:lpstr>
      <vt:lpstr>Could one’s thinking be considered as the ground of one’s existence?</vt:lpstr>
      <vt:lpstr>Descartes has made three assumptions:</vt:lpstr>
      <vt:lpstr>Conclusion: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Methodic doubt: a criterion of indubitable knowledge</dc:title>
  <dc:creator>Ramesh</dc:creator>
  <cp:lastModifiedBy>Ramesh</cp:lastModifiedBy>
  <cp:revision>43</cp:revision>
  <dcterms:created xsi:type="dcterms:W3CDTF">2017-03-14T15:48:03Z</dcterms:created>
  <dcterms:modified xsi:type="dcterms:W3CDTF">2019-05-14T06:58:42Z</dcterms:modified>
</cp:coreProperties>
</file>